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8" r:id="rId2"/>
    <p:sldId id="256" r:id="rId3"/>
    <p:sldId id="267" r:id="rId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0F71"/>
    <a:srgbClr val="27BFCC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6A47A3-9010-4019-8B70-73F0F9410723}" type="datetimeFigureOut">
              <a:rPr lang="pt-BR" smtClean="0"/>
              <a:t>05/06/2024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31D557-B711-4A0C-945B-CE47C119EF8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2874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15359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BE6039-9708-EB64-9607-3B52B2C143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FFCB20A-3E9E-7FEF-40B9-EA4961C548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A33AAB1-A14A-E796-6A47-E5E925371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F07B-A444-42EE-A9DF-CE110CBC3E00}" type="datetimeFigureOut">
              <a:rPr lang="pt-BR" smtClean="0"/>
              <a:t>05/06/2024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942DDCA-5CD0-7D48-320C-F175A0B7F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DD9998E-FBCA-D6B5-BA06-169F42E41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5066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586C52-97BD-6085-D3CD-E7D24C921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8EFA011-E769-8EDA-F93C-D6572E7B52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357C8EF-1368-9128-2EC7-709C4788B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F07B-A444-42EE-A9DF-CE110CBC3E00}" type="datetimeFigureOut">
              <a:rPr lang="pt-BR" smtClean="0"/>
              <a:t>05/06/2024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33A73C5-7E6E-CEA5-ECD6-E8B6898A7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C23BB2F-8E73-B4C7-859A-E184CEE13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8567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F7EEFF7-4B7D-F482-FE27-E3E067FBF4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C05F9D7-EA7C-B32F-139D-ACAC5CD989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55A0451-2448-A033-9B2C-4CFFF7653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F07B-A444-42EE-A9DF-CE110CBC3E00}" type="datetimeFigureOut">
              <a:rPr lang="pt-BR" smtClean="0"/>
              <a:t>05/06/2024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F4E9033-E172-D677-3861-3B8BBCDA0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44A429C-FF6B-8CF5-F968-36E38477A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1077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F4F5AC-D024-41D4-A806-B3903F054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68E2526-6F6D-A62D-7625-474F34425C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EB624E1-F183-A3BA-2AA2-C10E60C12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F07B-A444-42EE-A9DF-CE110CBC3E00}" type="datetimeFigureOut">
              <a:rPr lang="pt-BR" smtClean="0"/>
              <a:t>05/06/2024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2C086DB-5E24-86A6-6834-2DF52B395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5257B2D-04AE-FEDE-2DBC-49F75B4A1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2546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EE5C65-EA98-AA87-7779-8FB8BA729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0AF0A32-1BDD-AA2F-7DDD-3FCFEDCB8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D6D79B1-2A2B-FFDF-11D2-BDE918FA7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F07B-A444-42EE-A9DF-CE110CBC3E00}" type="datetimeFigureOut">
              <a:rPr lang="pt-BR" smtClean="0"/>
              <a:t>05/06/2024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176BF2F-1C52-95CE-A91F-AF99BA7071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E11A87A-E057-6C3E-8985-19172CFF6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6149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E82B24-5A0B-7069-A6CA-4D1A787AF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985FBF4-94DE-3173-EEBE-98B11FC0FD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4F970E6-AB37-890B-46CF-3F743724CC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54A45A0-8D35-8F5D-8B3D-35A1150AF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F07B-A444-42EE-A9DF-CE110CBC3E00}" type="datetimeFigureOut">
              <a:rPr lang="pt-BR" smtClean="0"/>
              <a:t>05/06/2024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D48E3F3-5982-924E-F71B-451515EBA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A2CC60D-524E-5A56-8A32-B06EA28A7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5287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9F9FDB-BDE8-2BE7-772F-946481A3E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FF3B504-90E0-E141-6DFF-896734F27A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7125C02-9AFF-FBD7-6BA5-137F02DEDE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00F70962-6DF8-4AFF-94B3-68DC6F4F96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22B3F89-B109-2D20-5FF0-51CF1D1756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53AC8A25-E379-293F-A92A-C957A216C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F07B-A444-42EE-A9DF-CE110CBC3E00}" type="datetimeFigureOut">
              <a:rPr lang="pt-BR" smtClean="0"/>
              <a:t>05/06/2024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D8C0545D-BDA3-BA77-3DBA-2AA66D72C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677F33DD-EC72-E1EC-1493-9BF288227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5085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7AEA55-C462-CB1C-0FD2-978D21755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E91AC5E-4FA6-64EE-2FD1-77B2C4348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F07B-A444-42EE-A9DF-CE110CBC3E00}" type="datetimeFigureOut">
              <a:rPr lang="pt-BR" smtClean="0"/>
              <a:t>05/06/2024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4D2F787-FDBB-CC35-3209-2780E33A1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24B601D-1FB1-F75A-0B72-0E6D59BFE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76175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723183B-2BF8-FFA9-1E25-C9C586532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F07B-A444-42EE-A9DF-CE110CBC3E00}" type="datetimeFigureOut">
              <a:rPr lang="pt-BR" smtClean="0"/>
              <a:t>05/06/2024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DB0447CB-0E2B-E630-137F-4D80699F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EFDF6AA-4309-1A50-8E70-89DA57BEA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005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E36977-2678-E77C-C0B4-507BB0BB9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96FA92B-57F2-FC6F-4D13-B2F635490F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009CC66-CC9F-9195-438A-D31B81AD9B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EA2892A-47AE-DF73-A972-C46D6A991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F07B-A444-42EE-A9DF-CE110CBC3E00}" type="datetimeFigureOut">
              <a:rPr lang="pt-BR" smtClean="0"/>
              <a:t>05/06/2024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726AB9A-C637-4CE4-98D5-D97B2CC64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A2F5F6D-0FF4-8A8C-7D73-C60B9CE26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7846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F1F575-F8DD-0684-71A4-4977A8A26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A94018C-69AC-02C8-BBD7-A9AB889CCE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990AB53-8D22-864B-BAA3-B8875E3EAB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E11C586-5C81-60D2-C1EB-B78251652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F07B-A444-42EE-A9DF-CE110CBC3E00}" type="datetimeFigureOut">
              <a:rPr lang="pt-BR" smtClean="0"/>
              <a:t>05/06/2024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140CE4E-F25B-AA44-D5CA-0968F5344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8E23424-D24F-B347-FEB6-97AFCCC43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3590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B9C78A8-5959-7587-F274-61D2D104E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5D395B9-1340-EFD4-4D91-BF94C95068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DA74F95-8DEB-1340-8203-C87233ED25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CF07B-A444-42EE-A9DF-CE110CBC3E00}" type="datetimeFigureOut">
              <a:rPr lang="pt-BR" smtClean="0"/>
              <a:t>05/06/2024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42F26BF-6E18-C311-EDD1-CD16297650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D73A347-6827-5E69-D09D-9A75ABDE54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768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2.mp4"/><Relationship Id="rId7" Type="http://schemas.openxmlformats.org/officeDocument/2006/relationships/image" Target="../media/image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4" Type="http://schemas.openxmlformats.org/officeDocument/2006/relationships/video" Target="../media/media2.mp4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FF4F8D11-9E19-2C7C-C517-3C6BD8CF85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7108">
            <a:off x="2673037" y="2679804"/>
            <a:ext cx="6845926" cy="1089398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BC8E7280-87A8-C2F0-3751-AC18E010D912}"/>
              </a:ext>
            </a:extLst>
          </p:cNvPr>
          <p:cNvSpPr txBox="1"/>
          <p:nvPr/>
        </p:nvSpPr>
        <p:spPr>
          <a:xfrm>
            <a:off x="2519579" y="2870560"/>
            <a:ext cx="7020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latin typeface="Montserrat" pitchFamily="2" charset="0"/>
              </a:rPr>
              <a:t>A P R E S E N T A Ç Ã O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136D430E-D66A-4F5E-D4ED-018319841411}"/>
              </a:ext>
            </a:extLst>
          </p:cNvPr>
          <p:cNvSpPr txBox="1"/>
          <p:nvPr/>
        </p:nvSpPr>
        <p:spPr>
          <a:xfrm>
            <a:off x="2585891" y="3816974"/>
            <a:ext cx="70202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rgbClr val="27BFCC"/>
                </a:solidFill>
                <a:latin typeface="Quicksand" panose="00000500000000000000" pitchFamily="2" charset="0"/>
              </a:rPr>
              <a:t>B A N </a:t>
            </a:r>
            <a:r>
              <a:rPr lang="pt-BR" sz="2000" dirty="0" err="1">
                <a:solidFill>
                  <a:srgbClr val="27BFCC"/>
                </a:solidFill>
                <a:latin typeface="Quicksand" panose="00000500000000000000" pitchFamily="2" charset="0"/>
              </a:rPr>
              <a:t>N</a:t>
            </a:r>
            <a:r>
              <a:rPr lang="pt-BR" sz="2000" dirty="0">
                <a:solidFill>
                  <a:srgbClr val="27BFCC"/>
                </a:solidFill>
                <a:latin typeface="Quicksand" panose="00000500000000000000" pitchFamily="2" charset="0"/>
              </a:rPr>
              <a:t> E R   M O T I O 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B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D594EBF5-644D-5E39-8CD9-291E062731FD}"/>
              </a:ext>
            </a:extLst>
          </p:cNvPr>
          <p:cNvSpPr/>
          <p:nvPr/>
        </p:nvSpPr>
        <p:spPr>
          <a:xfrm>
            <a:off x="1126837" y="0"/>
            <a:ext cx="11065164" cy="6858000"/>
          </a:xfrm>
          <a:prstGeom prst="rect">
            <a:avLst/>
          </a:prstGeom>
          <a:solidFill>
            <a:srgbClr val="0F0F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22714577-B0C4-6189-D05F-225A6805CD4D}"/>
              </a:ext>
            </a:extLst>
          </p:cNvPr>
          <p:cNvSpPr txBox="1"/>
          <p:nvPr/>
        </p:nvSpPr>
        <p:spPr>
          <a:xfrm>
            <a:off x="-543989" y="506194"/>
            <a:ext cx="93532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Montserrat Black" pitchFamily="2" charset="0"/>
              </a:rPr>
              <a:t>BANNER   MOTION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9FF17D17-DFF6-71BD-6884-63F9B1681EBC}"/>
              </a:ext>
            </a:extLst>
          </p:cNvPr>
          <p:cNvSpPr/>
          <p:nvPr/>
        </p:nvSpPr>
        <p:spPr>
          <a:xfrm>
            <a:off x="2697451" y="443552"/>
            <a:ext cx="45719" cy="546453"/>
          </a:xfrm>
          <a:prstGeom prst="rect">
            <a:avLst/>
          </a:prstGeom>
          <a:solidFill>
            <a:srgbClr val="FF3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6FB6CC8-A1E2-DB49-987F-B5F0EE380B5B}"/>
              </a:ext>
            </a:extLst>
          </p:cNvPr>
          <p:cNvSpPr txBox="1"/>
          <p:nvPr/>
        </p:nvSpPr>
        <p:spPr>
          <a:xfrm>
            <a:off x="1776555" y="336917"/>
            <a:ext cx="825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200" dirty="0">
                <a:solidFill>
                  <a:srgbClr val="27BFCC"/>
                </a:solidFill>
                <a:latin typeface="Montserrat Black" pitchFamily="2" charset="0"/>
              </a:rPr>
              <a:t>01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B3E547E-CB81-E720-6737-1695A4EAA733}"/>
              </a:ext>
            </a:extLst>
          </p:cNvPr>
          <p:cNvSpPr txBox="1"/>
          <p:nvPr/>
        </p:nvSpPr>
        <p:spPr>
          <a:xfrm>
            <a:off x="1745899" y="5364337"/>
            <a:ext cx="402577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500" dirty="0">
                <a:solidFill>
                  <a:schemeClr val="bg1"/>
                </a:solidFill>
                <a:latin typeface="Montserrat Black" pitchFamily="2" charset="0"/>
              </a:rPr>
              <a:t>Modelo 1x1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056CF2BD-B462-5FD0-4349-75D8E6DF8BB1}"/>
              </a:ext>
            </a:extLst>
          </p:cNvPr>
          <p:cNvSpPr txBox="1"/>
          <p:nvPr/>
        </p:nvSpPr>
        <p:spPr>
          <a:xfrm>
            <a:off x="5076537" y="5364336"/>
            <a:ext cx="402577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500" dirty="0">
                <a:solidFill>
                  <a:schemeClr val="bg1"/>
                </a:solidFill>
                <a:latin typeface="Montserrat Black" pitchFamily="2" charset="0"/>
              </a:rPr>
              <a:t>Modelo 9x16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5BB96026-2F03-4822-46BF-CD860DF1EF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7108">
            <a:off x="9074983" y="1883330"/>
            <a:ext cx="2095253" cy="442034"/>
          </a:xfrm>
          <a:prstGeom prst="rect">
            <a:avLst/>
          </a:prstGeom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AFDE3355-11E1-D3B6-8195-77A39C4009B7}"/>
              </a:ext>
            </a:extLst>
          </p:cNvPr>
          <p:cNvSpPr txBox="1"/>
          <p:nvPr/>
        </p:nvSpPr>
        <p:spPr>
          <a:xfrm>
            <a:off x="8681570" y="1919681"/>
            <a:ext cx="2848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Montserrat" pitchFamily="2" charset="0"/>
              </a:rPr>
              <a:t>COMENTARIOS: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43FD3301-E9FE-89B4-8D68-7431CF1452FD}"/>
              </a:ext>
            </a:extLst>
          </p:cNvPr>
          <p:cNvSpPr txBox="1"/>
          <p:nvPr/>
        </p:nvSpPr>
        <p:spPr>
          <a:xfrm>
            <a:off x="8698349" y="2486391"/>
            <a:ext cx="313606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500" dirty="0">
                <a:solidFill>
                  <a:schemeClr val="bg1"/>
                </a:solidFill>
                <a:latin typeface="Montserrat" pitchFamily="2" charset="0"/>
              </a:rPr>
              <a:t>Pensando em liberdade e autonomia construí a arte pensando em dar a sensação que a pessoa pode trabalhar em qualquer lugar sendo feliz no que faz, utilizando um fundo clean para dar destaque nas marcações feitas com as cores da empresa. </a:t>
            </a:r>
          </a:p>
        </p:txBody>
      </p:sp>
      <p:pic>
        <p:nvPicPr>
          <p:cNvPr id="6" name="Lamego - Criação de Banner Digital Motion - 1080x1080">
            <a:hlinkClick r:id="" action="ppaction://media"/>
            <a:extLst>
              <a:ext uri="{FF2B5EF4-FFF2-40B4-BE49-F238E27FC236}">
                <a16:creationId xmlns:a16="http://schemas.microsoft.com/office/drawing/2014/main" id="{33953EA6-5BD7-533C-B9B9-CDA69278103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99270" y="1240190"/>
            <a:ext cx="4038571" cy="4038571"/>
          </a:xfrm>
          <a:prstGeom prst="rect">
            <a:avLst/>
          </a:prstGeom>
        </p:spPr>
      </p:pic>
      <p:pic>
        <p:nvPicPr>
          <p:cNvPr id="9" name="Lamego - Criação de Banner Digital Motion - 1080x1920">
            <a:hlinkClick r:id="" action="ppaction://media"/>
            <a:extLst>
              <a:ext uri="{FF2B5EF4-FFF2-40B4-BE49-F238E27FC236}">
                <a16:creationId xmlns:a16="http://schemas.microsoft.com/office/drawing/2014/main" id="{F0F4DDFD-94B9-61B0-3DF8-F6F0DAED43CB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952935" y="1237904"/>
            <a:ext cx="2272982" cy="404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8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76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0F71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FF4F8D11-9E19-2C7C-C517-3C6BD8CF85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7108">
            <a:off x="4233310" y="2678945"/>
            <a:ext cx="3763993" cy="1089398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BC8E7280-87A8-C2F0-3751-AC18E010D912}"/>
              </a:ext>
            </a:extLst>
          </p:cNvPr>
          <p:cNvSpPr txBox="1"/>
          <p:nvPr/>
        </p:nvSpPr>
        <p:spPr>
          <a:xfrm>
            <a:off x="2585891" y="2869701"/>
            <a:ext cx="7020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latin typeface="Montserrat" pitchFamily="2" charset="0"/>
              </a:rPr>
              <a:t>OBRIGADO!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136D430E-D66A-4F5E-D4ED-018319841411}"/>
              </a:ext>
            </a:extLst>
          </p:cNvPr>
          <p:cNvSpPr txBox="1"/>
          <p:nvPr/>
        </p:nvSpPr>
        <p:spPr>
          <a:xfrm>
            <a:off x="2585891" y="3816974"/>
            <a:ext cx="70202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rgbClr val="27BFCC"/>
                </a:solidFill>
                <a:latin typeface="Quicksand" panose="00000500000000000000" pitchFamily="2" charset="0"/>
              </a:rPr>
              <a:t>B A N </a:t>
            </a:r>
            <a:r>
              <a:rPr lang="pt-BR" sz="2000" dirty="0" err="1">
                <a:solidFill>
                  <a:srgbClr val="27BFCC"/>
                </a:solidFill>
                <a:latin typeface="Quicksand" panose="00000500000000000000" pitchFamily="2" charset="0"/>
              </a:rPr>
              <a:t>N</a:t>
            </a:r>
            <a:r>
              <a:rPr lang="pt-BR" sz="2000" dirty="0">
                <a:solidFill>
                  <a:srgbClr val="27BFCC"/>
                </a:solidFill>
                <a:latin typeface="Quicksand" panose="00000500000000000000" pitchFamily="2" charset="0"/>
              </a:rPr>
              <a:t> E R   D I G I T A L   E S T Á T I C O   </a:t>
            </a:r>
            <a:r>
              <a:rPr lang="pt-BR" sz="2000" dirty="0" err="1">
                <a:solidFill>
                  <a:srgbClr val="27BFCC"/>
                </a:solidFill>
                <a:latin typeface="Quicksand" panose="00000500000000000000" pitchFamily="2" charset="0"/>
              </a:rPr>
              <a:t>O</a:t>
            </a:r>
            <a:r>
              <a:rPr lang="pt-BR" sz="2000" dirty="0">
                <a:solidFill>
                  <a:srgbClr val="27BFCC"/>
                </a:solidFill>
                <a:latin typeface="Quicksand" panose="00000500000000000000" pitchFamily="2" charset="0"/>
              </a:rPr>
              <a:t> U   C A R </a:t>
            </a:r>
            <a:r>
              <a:rPr lang="pt-BR" sz="2000" dirty="0" err="1">
                <a:solidFill>
                  <a:srgbClr val="27BFCC"/>
                </a:solidFill>
                <a:latin typeface="Quicksand" panose="00000500000000000000" pitchFamily="2" charset="0"/>
              </a:rPr>
              <a:t>R</a:t>
            </a:r>
            <a:r>
              <a:rPr lang="pt-BR" sz="2000" dirty="0">
                <a:solidFill>
                  <a:srgbClr val="27BFCC"/>
                </a:solidFill>
                <a:latin typeface="Quicksand" panose="00000500000000000000" pitchFamily="2" charset="0"/>
              </a:rPr>
              <a:t> O S </a:t>
            </a:r>
            <a:r>
              <a:rPr lang="pt-BR" sz="2000" dirty="0" err="1">
                <a:solidFill>
                  <a:srgbClr val="27BFCC"/>
                </a:solidFill>
                <a:latin typeface="Quicksand" panose="00000500000000000000" pitchFamily="2" charset="0"/>
              </a:rPr>
              <a:t>S</a:t>
            </a:r>
            <a:r>
              <a:rPr lang="pt-BR" sz="2000" dirty="0">
                <a:solidFill>
                  <a:srgbClr val="27BFCC"/>
                </a:solidFill>
                <a:latin typeface="Quicksand" panose="00000500000000000000" pitchFamily="2" charset="0"/>
              </a:rPr>
              <a:t> E L</a:t>
            </a:r>
          </a:p>
        </p:txBody>
      </p:sp>
    </p:spTree>
    <p:extLst>
      <p:ext uri="{BB962C8B-B14F-4D97-AF65-F5344CB8AC3E}">
        <p14:creationId xmlns:p14="http://schemas.microsoft.com/office/powerpoint/2010/main" val="285294611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110</Words>
  <Application>Microsoft Office PowerPoint</Application>
  <PresentationFormat>Widescreen</PresentationFormat>
  <Paragraphs>10</Paragraphs>
  <Slides>3</Slides>
  <Notes>2</Notes>
  <HiddenSlides>0</HiddenSlides>
  <MMClips>2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Montserrat</vt:lpstr>
      <vt:lpstr>Montserrat Black</vt:lpstr>
      <vt:lpstr>Quicksand</vt:lpstr>
      <vt:lpstr>Tema do Office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Vinicius Apnte Martins</dc:creator>
  <cp:lastModifiedBy>samuel gouvea</cp:lastModifiedBy>
  <cp:revision>35</cp:revision>
  <dcterms:created xsi:type="dcterms:W3CDTF">2023-06-23T13:54:48Z</dcterms:created>
  <dcterms:modified xsi:type="dcterms:W3CDTF">2024-06-05T18:59:04Z</dcterms:modified>
</cp:coreProperties>
</file>