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6" r:id="rId3"/>
    <p:sldId id="267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BFCC"/>
    <a:srgbClr val="0F0F71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A47A3-9010-4019-8B70-73F0F9410723}" type="datetimeFigureOut">
              <a:rPr lang="pt-BR" smtClean="0"/>
              <a:t>03/06/2024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1D557-B711-4A0C-945B-CE47C119EF8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874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15359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BE6039-9708-EB64-9607-3B52B2C143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FCB20A-3E9E-7FEF-40B9-EA4961C548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A33AAB1-A14A-E796-6A47-E5E925371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03/06/2024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942DDCA-5CD0-7D48-320C-F175A0B7F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DD9998E-FBCA-D6B5-BA06-169F42E41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5066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586C52-97BD-6085-D3CD-E7D24C921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8EFA011-E769-8EDA-F93C-D6572E7B52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357C8EF-1368-9128-2EC7-709C4788B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03/06/2024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33A73C5-7E6E-CEA5-ECD6-E8B6898A7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C23BB2F-8E73-B4C7-859A-E184CEE13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8567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F7EEFF7-4B7D-F482-FE27-E3E067FBF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6C05F9D7-EA7C-B32F-139D-ACAC5CD989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55A0451-2448-A033-9B2C-4CFFF7653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03/06/2024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F4E9033-E172-D677-3861-3B8BBCDA0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44A429C-FF6B-8CF5-F968-36E38477A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1077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F4F5AC-D024-41D4-A806-B3903F054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68E2526-6F6D-A62D-7625-474F34425C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EB624E1-F183-A3BA-2AA2-C10E60C12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03/06/2024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2C086DB-5E24-86A6-6834-2DF52B395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5257B2D-04AE-FEDE-2DBC-49F75B4A1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254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EE5C65-EA98-AA87-7779-8FB8BA729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0AF0A32-1BDD-AA2F-7DDD-3FCFEDCB88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D6D79B1-2A2B-FFDF-11D2-BDE918FA7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03/06/2024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176BF2F-1C52-95CE-A91F-AF99BA707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11A87A-E057-6C3E-8985-19172CFF6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6149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E82B24-5A0B-7069-A6CA-4D1A787AF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985FBF4-94DE-3173-EEBE-98B11FC0FD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4F970E6-AB37-890B-46CF-3F743724C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54A45A0-8D35-8F5D-8B3D-35A1150AF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03/06/2024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D48E3F3-5982-924E-F71B-451515EBA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A2CC60D-524E-5A56-8A32-B06EA28A7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5287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9F9FDB-BDE8-2BE7-772F-946481A3E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FF3B504-90E0-E141-6DFF-896734F27A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7125C02-9AFF-FBD7-6BA5-137F02DEDE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0F70962-6DF8-4AFF-94B3-68DC6F4F96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22B3F89-B109-2D20-5FF0-51CF1D1756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53AC8A25-E379-293F-A92A-C957A216C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03/06/2024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D8C0545D-BDA3-BA77-3DBA-2AA66D72C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677F33DD-EC72-E1EC-1493-9BF288227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5085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7AEA55-C462-CB1C-0FD2-978D21755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E91AC5E-4FA6-64EE-2FD1-77B2C4348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03/06/2024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4D2F787-FDBB-CC35-3209-2780E33A1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B24B601D-1FB1-F75A-0B72-0E6D59BFE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6175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9723183B-2BF8-FFA9-1E25-C9C586532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03/06/2024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B0447CB-0E2B-E630-137F-4D80699F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EFDF6AA-4309-1A50-8E70-89DA57BEA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005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E36977-2678-E77C-C0B4-507BB0BB9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96FA92B-57F2-FC6F-4D13-B2F635490F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009CC66-CC9F-9195-438A-D31B81AD9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EA2892A-47AE-DF73-A972-C46D6A991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03/06/2024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726AB9A-C637-4CE4-98D5-D97B2CC64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A2F5F6D-0FF4-8A8C-7D73-C60B9CE26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7846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F1F575-F8DD-0684-71A4-4977A8A26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7A94018C-69AC-02C8-BBD7-A9AB889CCE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990AB53-8D22-864B-BAA3-B8875E3EAB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E11C586-5C81-60D2-C1EB-B78251652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CF07B-A444-42EE-A9DF-CE110CBC3E00}" type="datetimeFigureOut">
              <a:rPr lang="pt-BR" smtClean="0"/>
              <a:t>03/06/2024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140CE4E-F25B-AA44-D5CA-0968F5344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8E23424-D24F-B347-FEB6-97AFCCC43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3590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0B9C78A8-5959-7587-F274-61D2D104E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5D395B9-1340-EFD4-4D91-BF94C95068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DA74F95-8DEB-1340-8203-C87233ED25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CF07B-A444-42EE-A9DF-CE110CBC3E00}" type="datetimeFigureOut">
              <a:rPr lang="pt-BR" smtClean="0"/>
              <a:t>03/06/2024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42F26BF-6E18-C311-EDD1-CD16297650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D73A347-6827-5E69-D09D-9A75ABDE54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EA764-9B4E-4A93-92B8-B2F04625D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768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FF4F8D11-9E19-2C7C-C517-3C6BD8CF85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7108">
            <a:off x="2673037" y="2679804"/>
            <a:ext cx="6845926" cy="108939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BC8E7280-87A8-C2F0-3751-AC18E010D912}"/>
              </a:ext>
            </a:extLst>
          </p:cNvPr>
          <p:cNvSpPr txBox="1"/>
          <p:nvPr/>
        </p:nvSpPr>
        <p:spPr>
          <a:xfrm>
            <a:off x="2519579" y="2870560"/>
            <a:ext cx="70202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  <a:latin typeface="Montserrat" pitchFamily="2" charset="0"/>
              </a:rPr>
              <a:t>A P R E S E N T A Ç Ã 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36D430E-D66A-4F5E-D4ED-018319841411}"/>
              </a:ext>
            </a:extLst>
          </p:cNvPr>
          <p:cNvSpPr txBox="1"/>
          <p:nvPr/>
        </p:nvSpPr>
        <p:spPr>
          <a:xfrm>
            <a:off x="2585891" y="3816974"/>
            <a:ext cx="7020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300" dirty="0">
                <a:solidFill>
                  <a:srgbClr val="27BFCC"/>
                </a:solidFill>
                <a:latin typeface="Quicksand" panose="00000500000000000000" pitchFamily="2" charset="0"/>
              </a:rPr>
              <a:t> </a:t>
            </a:r>
            <a:r>
              <a:rPr lang="es-ES" sz="2400" b="0" i="0" u="none" strike="noStrike" cap="none" dirty="0">
                <a:solidFill>
                  <a:srgbClr val="27BFCC"/>
                </a:solidFill>
                <a:latin typeface="Quicksand"/>
                <a:ea typeface="Quicksand"/>
                <a:cs typeface="Quicksand"/>
                <a:sym typeface="Quicksand"/>
              </a:rPr>
              <a:t>L A Y O U T   D E   </a:t>
            </a:r>
            <a:r>
              <a:rPr lang="es-ES" sz="2400" dirty="0">
                <a:solidFill>
                  <a:srgbClr val="27BFCC"/>
                </a:solidFill>
                <a:latin typeface="Quicksand"/>
                <a:ea typeface="Quicksand"/>
                <a:cs typeface="Quicksand"/>
                <a:sym typeface="Quicksand"/>
              </a:rPr>
              <a:t>L A N D I N G  P A G E</a:t>
            </a:r>
            <a:endParaRPr lang="es-E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B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D594EBF5-644D-5E39-8CD9-291E062731FD}"/>
              </a:ext>
            </a:extLst>
          </p:cNvPr>
          <p:cNvSpPr/>
          <p:nvPr/>
        </p:nvSpPr>
        <p:spPr>
          <a:xfrm>
            <a:off x="1126837" y="0"/>
            <a:ext cx="11065164" cy="6858000"/>
          </a:xfrm>
          <a:prstGeom prst="rect">
            <a:avLst/>
          </a:prstGeom>
          <a:solidFill>
            <a:srgbClr val="0F0F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22714577-B0C4-6189-D05F-225A6805CD4D}"/>
              </a:ext>
            </a:extLst>
          </p:cNvPr>
          <p:cNvSpPr txBox="1"/>
          <p:nvPr/>
        </p:nvSpPr>
        <p:spPr>
          <a:xfrm>
            <a:off x="2864845" y="523432"/>
            <a:ext cx="9205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  <a:latin typeface="Montserrat Black" pitchFamily="2" charset="0"/>
              </a:rPr>
              <a:t>LAYOUT DE LANDING PAGE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FF17D17-DFF6-71BD-6884-63F9B1681EBC}"/>
              </a:ext>
            </a:extLst>
          </p:cNvPr>
          <p:cNvSpPr/>
          <p:nvPr/>
        </p:nvSpPr>
        <p:spPr>
          <a:xfrm>
            <a:off x="2697451" y="443552"/>
            <a:ext cx="45719" cy="546453"/>
          </a:xfrm>
          <a:prstGeom prst="rect">
            <a:avLst/>
          </a:prstGeom>
          <a:solidFill>
            <a:srgbClr val="FF33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16FB6CC8-A1E2-DB49-987F-B5F0EE380B5B}"/>
              </a:ext>
            </a:extLst>
          </p:cNvPr>
          <p:cNvSpPr txBox="1"/>
          <p:nvPr/>
        </p:nvSpPr>
        <p:spPr>
          <a:xfrm>
            <a:off x="1776555" y="336917"/>
            <a:ext cx="8253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200" dirty="0">
                <a:solidFill>
                  <a:srgbClr val="27BFCC"/>
                </a:solidFill>
                <a:latin typeface="Montserrat Black" pitchFamily="2" charset="0"/>
              </a:rPr>
              <a:t>01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2AF9C3A7-CDEB-9864-76B3-3C79C850ABC2}"/>
              </a:ext>
            </a:extLst>
          </p:cNvPr>
          <p:cNvSpPr txBox="1"/>
          <p:nvPr/>
        </p:nvSpPr>
        <p:spPr>
          <a:xfrm>
            <a:off x="8183719" y="2891792"/>
            <a:ext cx="8737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dirty="0">
                <a:solidFill>
                  <a:schemeClr val="bg1"/>
                </a:solidFill>
                <a:latin typeface="Montserrat" pitchFamily="2" charset="0"/>
              </a:rPr>
              <a:t>Utilizando o KV da marca e as ideia.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219F5BF7-4BAA-F6BC-1FDE-23EB416C28B9}"/>
              </a:ext>
            </a:extLst>
          </p:cNvPr>
          <p:cNvSpPr txBox="1"/>
          <p:nvPr/>
        </p:nvSpPr>
        <p:spPr>
          <a:xfrm>
            <a:off x="2601883" y="6314318"/>
            <a:ext cx="40257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500" dirty="0">
                <a:solidFill>
                  <a:schemeClr val="bg1"/>
                </a:solidFill>
                <a:latin typeface="Montserrat Black" pitchFamily="2" charset="0"/>
              </a:rPr>
              <a:t>Modelo</a:t>
            </a:r>
          </a:p>
        </p:txBody>
      </p:sp>
      <p:pic>
        <p:nvPicPr>
          <p:cNvPr id="20" name="Imagem 19">
            <a:extLst>
              <a:ext uri="{FF2B5EF4-FFF2-40B4-BE49-F238E27FC236}">
                <a16:creationId xmlns:a16="http://schemas.microsoft.com/office/drawing/2014/main" id="{A795F93B-7E29-8374-1A7C-4CF321F03F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7108">
            <a:off x="8899884" y="2293553"/>
            <a:ext cx="2095253" cy="442034"/>
          </a:xfrm>
          <a:prstGeom prst="rect">
            <a:avLst/>
          </a:prstGeom>
        </p:spPr>
      </p:pic>
      <p:sp>
        <p:nvSpPr>
          <p:cNvPr id="21" name="CaixaDeTexto 20">
            <a:extLst>
              <a:ext uri="{FF2B5EF4-FFF2-40B4-BE49-F238E27FC236}">
                <a16:creationId xmlns:a16="http://schemas.microsoft.com/office/drawing/2014/main" id="{6B8E620E-CA5A-DC09-7024-4513B9846F94}"/>
              </a:ext>
            </a:extLst>
          </p:cNvPr>
          <p:cNvSpPr txBox="1"/>
          <p:nvPr/>
        </p:nvSpPr>
        <p:spPr>
          <a:xfrm>
            <a:off x="8506158" y="2329904"/>
            <a:ext cx="2848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Montserrat" pitchFamily="2" charset="0"/>
              </a:rPr>
              <a:t>COMENTARIOS:</a:t>
            </a:r>
          </a:p>
        </p:txBody>
      </p:sp>
      <p:pic>
        <p:nvPicPr>
          <p:cNvPr id="5" name="Google Shape;62;p14">
            <a:extLst>
              <a:ext uri="{FF2B5EF4-FFF2-40B4-BE49-F238E27FC236}">
                <a16:creationId xmlns:a16="http://schemas.microsoft.com/office/drawing/2014/main" id="{3F110531-E028-E1A0-908E-9163EB36DA6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68751" y="1109820"/>
            <a:ext cx="2330238" cy="50182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884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0F7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FF4F8D11-9E19-2C7C-C517-3C6BD8CF85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7108">
            <a:off x="4233310" y="2678945"/>
            <a:ext cx="3763993" cy="108939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BC8E7280-87A8-C2F0-3751-AC18E010D912}"/>
              </a:ext>
            </a:extLst>
          </p:cNvPr>
          <p:cNvSpPr txBox="1"/>
          <p:nvPr/>
        </p:nvSpPr>
        <p:spPr>
          <a:xfrm>
            <a:off x="2585891" y="2869701"/>
            <a:ext cx="70202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  <a:latin typeface="Montserrat" pitchFamily="2" charset="0"/>
              </a:rPr>
              <a:t>OBRIGADO!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36D430E-D66A-4F5E-D4ED-018319841411}"/>
              </a:ext>
            </a:extLst>
          </p:cNvPr>
          <p:cNvSpPr txBox="1"/>
          <p:nvPr/>
        </p:nvSpPr>
        <p:spPr>
          <a:xfrm>
            <a:off x="2585891" y="3816974"/>
            <a:ext cx="7020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>
                <a:solidFill>
                  <a:srgbClr val="27BFCC"/>
                </a:solidFill>
                <a:latin typeface="Quicksand" panose="00000500000000000000" pitchFamily="2" charset="0"/>
              </a:rPr>
              <a:t> </a:t>
            </a:r>
            <a:r>
              <a:rPr lang="es-ES" sz="2000" b="0" i="0" u="none" strike="noStrike" cap="none" dirty="0">
                <a:solidFill>
                  <a:srgbClr val="27BFCC"/>
                </a:solidFill>
                <a:latin typeface="Quicksand"/>
                <a:ea typeface="Quicksand"/>
                <a:cs typeface="Quicksand"/>
                <a:sym typeface="Quicksand"/>
              </a:rPr>
              <a:t>L A Y O U T   D E   </a:t>
            </a:r>
            <a:r>
              <a:rPr lang="es-ES" sz="2000" dirty="0">
                <a:solidFill>
                  <a:srgbClr val="27BFCC"/>
                </a:solidFill>
                <a:latin typeface="Quicksand"/>
                <a:ea typeface="Quicksand"/>
                <a:cs typeface="Quicksand"/>
                <a:sym typeface="Quicksand"/>
              </a:rPr>
              <a:t>L A N D I N G  P A G E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8529461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71</Words>
  <Application>Microsoft Office PowerPoint</Application>
  <PresentationFormat>Widescreen</PresentationFormat>
  <Paragraphs>9</Paragraphs>
  <Slides>3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Montserrat</vt:lpstr>
      <vt:lpstr>Montserrat Black</vt:lpstr>
      <vt:lpstr>Quicksand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Vinicius Apnte Martins</dc:creator>
  <cp:lastModifiedBy>samuel gouvea</cp:lastModifiedBy>
  <cp:revision>36</cp:revision>
  <dcterms:created xsi:type="dcterms:W3CDTF">2023-06-23T13:54:48Z</dcterms:created>
  <dcterms:modified xsi:type="dcterms:W3CDTF">2024-06-04T01:19:20Z</dcterms:modified>
</cp:coreProperties>
</file>