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8" r:id="rId2"/>
    <p:sldId id="256" r:id="rId3"/>
    <p:sldId id="267" r:id="rId4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7BFCC"/>
    <a:srgbClr val="0F0F71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7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A6A47A3-9010-4019-8B70-73F0F9410723}" type="datetimeFigureOut">
              <a:rPr lang="pt-BR" smtClean="0"/>
              <a:t>03/06/2024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31D557-B711-4A0C-945B-CE47C119EF8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8928747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8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8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0153591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4BE6039-9708-EB64-9607-3B52B2C1431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4FFCB20A-3E9E-7FEF-40B9-EA4961C5489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9A33AAB1-A14A-E796-6A47-E5E9253719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6CF07B-A444-42EE-A9DF-CE110CBC3E00}" type="datetimeFigureOut">
              <a:rPr lang="pt-BR" smtClean="0"/>
              <a:t>03/06/2024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B942DDCA-5CD0-7D48-320C-F175A0B7F4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7DD9998E-FBCA-D6B5-BA06-169F42E417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5EA764-9B4E-4A93-92B8-B2F04625DF5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9650662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B586C52-97BD-6085-D3CD-E7D24C9214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48EFA011-E769-8EDA-F93C-D6572E7B52C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E357C8EF-1368-9128-2EC7-709C4788B5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6CF07B-A444-42EE-A9DF-CE110CBC3E00}" type="datetimeFigureOut">
              <a:rPr lang="pt-BR" smtClean="0"/>
              <a:t>03/06/2024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D33A73C5-7E6E-CEA5-ECD6-E8B6898A72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6C23BB2F-8E73-B4C7-859A-E184CEE133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5EA764-9B4E-4A93-92B8-B2F04625DF5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6785670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EF7EEFF7-4B7D-F482-FE27-E3E067FBF4F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6C05F9D7-EA7C-B32F-139D-ACAC5CD989C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D55A0451-2448-A033-9B2C-4CFFF7653B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6CF07B-A444-42EE-A9DF-CE110CBC3E00}" type="datetimeFigureOut">
              <a:rPr lang="pt-BR" smtClean="0"/>
              <a:t>03/06/2024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DF4E9033-E172-D677-3861-3B8BBCDA0D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744A429C-FF6B-8CF5-F968-36E38477A5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5EA764-9B4E-4A93-92B8-B2F04625DF5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8610777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4F4F5AC-D024-41D4-A806-B3903F0549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568E2526-6F6D-A62D-7625-474F34425C4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DEB624E1-F183-A3BA-2AA2-C10E60C12F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6CF07B-A444-42EE-A9DF-CE110CBC3E00}" type="datetimeFigureOut">
              <a:rPr lang="pt-BR" smtClean="0"/>
              <a:t>03/06/2024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92C086DB-5E24-86A6-6834-2DF52B3957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E5257B2D-04AE-FEDE-2DBC-49F75B4A10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5EA764-9B4E-4A93-92B8-B2F04625DF5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6725469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BEE5C65-EA98-AA87-7779-8FB8BA7297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F0AF0A32-1BDD-AA2F-7DDD-3FCFEDCB88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BD6D79B1-2A2B-FFDF-11D2-BDE918FA77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6CF07B-A444-42EE-A9DF-CE110CBC3E00}" type="datetimeFigureOut">
              <a:rPr lang="pt-BR" smtClean="0"/>
              <a:t>03/06/2024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9176BF2F-1C52-95CE-A91F-AF99BA7071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7E11A87A-E057-6C3E-8985-19172CFF62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5EA764-9B4E-4A93-92B8-B2F04625DF5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7361498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7E82B24-5A0B-7069-A6CA-4D1A787AF6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3985FBF4-94DE-3173-EEBE-98B11FC0FDA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74F970E6-AB37-890B-46CF-3F743724CC2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F54A45A0-8D35-8F5D-8B3D-35A1150AFC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6CF07B-A444-42EE-A9DF-CE110CBC3E00}" type="datetimeFigureOut">
              <a:rPr lang="pt-BR" smtClean="0"/>
              <a:t>03/06/2024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AD48E3F3-5982-924E-F71B-451515EBA1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4A2CC60D-524E-5A56-8A32-B06EA28A73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5EA764-9B4E-4A93-92B8-B2F04625DF5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552877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39F9FDB-BDE8-2BE7-772F-946481A3EB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1FF3B504-90E0-E141-6DFF-896734F27A3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A7125C02-9AFF-FBD7-6BA5-137F02DEDE1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00F70962-6DF8-4AFF-94B3-68DC6F4F96E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722B3F89-B109-2D20-5FF0-51CF1D17569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53AC8A25-E379-293F-A92A-C957A216C4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6CF07B-A444-42EE-A9DF-CE110CBC3E00}" type="datetimeFigureOut">
              <a:rPr lang="pt-BR" smtClean="0"/>
              <a:t>03/06/2024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D8C0545D-BDA3-BA77-3DBA-2AA66D72C3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677F33DD-EC72-E1EC-1493-9BF2882271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5EA764-9B4E-4A93-92B8-B2F04625DF5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7650850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D7AEA55-C462-CB1C-0FD2-978D217555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8E91AC5E-4FA6-64EE-2FD1-77B2C4348C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6CF07B-A444-42EE-A9DF-CE110CBC3E00}" type="datetimeFigureOut">
              <a:rPr lang="pt-BR" smtClean="0"/>
              <a:t>03/06/2024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44D2F787-FDBB-CC35-3209-2780E33A17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B24B601D-1FB1-F75A-0B72-0E6D59BFE1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5EA764-9B4E-4A93-92B8-B2F04625DF5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7761754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9723183B-2BF8-FFA9-1E25-C9C586532D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6CF07B-A444-42EE-A9DF-CE110CBC3E00}" type="datetimeFigureOut">
              <a:rPr lang="pt-BR" smtClean="0"/>
              <a:t>03/06/2024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DB0447CB-0E2B-E630-137F-4D80699F3F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AEFDF6AA-4309-1A50-8E70-89DA57BEA4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5EA764-9B4E-4A93-92B8-B2F04625DF5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10058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4E36977-2678-E77C-C0B4-507BB0BB96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996FA92B-57F2-FC6F-4D13-B2F635490FD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2009CC66-CC9F-9195-438A-D31B81AD9B0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9EA2892A-47AE-DF73-A972-C46D6A9917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6CF07B-A444-42EE-A9DF-CE110CBC3E00}" type="datetimeFigureOut">
              <a:rPr lang="pt-BR" smtClean="0"/>
              <a:t>03/06/2024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F726AB9A-C637-4CE4-98D5-D97B2CC645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9A2F5F6D-0FF4-8A8C-7D73-C60B9CE262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5EA764-9B4E-4A93-92B8-B2F04625DF5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8678469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EF1F575-F8DD-0684-71A4-4977A8A264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7A94018C-69AC-02C8-BBD7-A9AB889CCEA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9990AB53-8D22-864B-BAA3-B8875E3EABE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0E11C586-5C81-60D2-C1EB-B78251652D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6CF07B-A444-42EE-A9DF-CE110CBC3E00}" type="datetimeFigureOut">
              <a:rPr lang="pt-BR" smtClean="0"/>
              <a:t>03/06/2024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F140CE4E-F25B-AA44-D5CA-0968F53442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48E23424-D24F-B347-FEB6-97AFCCC43E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5EA764-9B4E-4A93-92B8-B2F04625DF5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635909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0B9C78A8-5959-7587-F274-61D2D104E6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F5D395B9-1340-EFD4-4D91-BF94C95068D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CDA74F95-8DEB-1340-8203-C87233ED25F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6CF07B-A444-42EE-A9DF-CE110CBC3E00}" type="datetimeFigureOut">
              <a:rPr lang="pt-BR" smtClean="0"/>
              <a:t>03/06/2024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F42F26BF-6E18-C311-EDD1-CD162976501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4D73A347-6827-5E69-D09D-9A75ABDE544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5EA764-9B4E-4A93-92B8-B2F04625DF5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97689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>
            <a:extLst>
              <a:ext uri="{FF2B5EF4-FFF2-40B4-BE49-F238E27FC236}">
                <a16:creationId xmlns:a16="http://schemas.microsoft.com/office/drawing/2014/main" id="{FF4F8D11-9E19-2C7C-C517-3C6BD8CF85E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447108">
            <a:off x="2673037" y="2679804"/>
            <a:ext cx="6845926" cy="1089398"/>
          </a:xfrm>
          <a:prstGeom prst="rect">
            <a:avLst/>
          </a:prstGeom>
        </p:spPr>
      </p:pic>
      <p:sp>
        <p:nvSpPr>
          <p:cNvPr id="2" name="CaixaDeTexto 1">
            <a:extLst>
              <a:ext uri="{FF2B5EF4-FFF2-40B4-BE49-F238E27FC236}">
                <a16:creationId xmlns:a16="http://schemas.microsoft.com/office/drawing/2014/main" id="{BC8E7280-87A8-C2F0-3751-AC18E010D912}"/>
              </a:ext>
            </a:extLst>
          </p:cNvPr>
          <p:cNvSpPr txBox="1"/>
          <p:nvPr/>
        </p:nvSpPr>
        <p:spPr>
          <a:xfrm>
            <a:off x="2519579" y="2870560"/>
            <a:ext cx="702021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4000" b="1" dirty="0">
                <a:solidFill>
                  <a:schemeClr val="bg1"/>
                </a:solidFill>
                <a:latin typeface="Montserrat" pitchFamily="2" charset="0"/>
              </a:rPr>
              <a:t>A P R E S E N T A Ç Ã O</a:t>
            </a:r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136D430E-D66A-4F5E-D4ED-018319841411}"/>
              </a:ext>
            </a:extLst>
          </p:cNvPr>
          <p:cNvSpPr txBox="1"/>
          <p:nvPr/>
        </p:nvSpPr>
        <p:spPr>
          <a:xfrm>
            <a:off x="2585891" y="3816974"/>
            <a:ext cx="702021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000" dirty="0">
                <a:solidFill>
                  <a:srgbClr val="27BFCC"/>
                </a:solidFill>
                <a:latin typeface="Quicksand" panose="00000500000000000000" pitchFamily="2" charset="0"/>
              </a:rPr>
              <a:t>E D I Ç Ã O   D E   V Í D E O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7B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>
            <a:extLst>
              <a:ext uri="{FF2B5EF4-FFF2-40B4-BE49-F238E27FC236}">
                <a16:creationId xmlns:a16="http://schemas.microsoft.com/office/drawing/2014/main" id="{D594EBF5-644D-5E39-8CD9-291E062731FD}"/>
              </a:ext>
            </a:extLst>
          </p:cNvPr>
          <p:cNvSpPr/>
          <p:nvPr/>
        </p:nvSpPr>
        <p:spPr>
          <a:xfrm>
            <a:off x="1126837" y="0"/>
            <a:ext cx="11065164" cy="6858000"/>
          </a:xfrm>
          <a:prstGeom prst="rect">
            <a:avLst/>
          </a:prstGeom>
          <a:solidFill>
            <a:srgbClr val="0F0F7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22714577-B0C4-6189-D05F-225A6805CD4D}"/>
              </a:ext>
            </a:extLst>
          </p:cNvPr>
          <p:cNvSpPr txBox="1"/>
          <p:nvPr/>
        </p:nvSpPr>
        <p:spPr>
          <a:xfrm>
            <a:off x="-367820" y="513262"/>
            <a:ext cx="93532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000" dirty="0">
                <a:solidFill>
                  <a:schemeClr val="bg1"/>
                </a:solidFill>
                <a:latin typeface="Montserrat Black" pitchFamily="2" charset="0"/>
              </a:rPr>
              <a:t>EDIÇÃO DE VIDEO</a:t>
            </a:r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9FF17D17-DFF6-71BD-6884-63F9B1681EBC}"/>
              </a:ext>
            </a:extLst>
          </p:cNvPr>
          <p:cNvSpPr/>
          <p:nvPr/>
        </p:nvSpPr>
        <p:spPr>
          <a:xfrm>
            <a:off x="2697451" y="443552"/>
            <a:ext cx="45719" cy="546453"/>
          </a:xfrm>
          <a:prstGeom prst="rect">
            <a:avLst/>
          </a:prstGeom>
          <a:solidFill>
            <a:srgbClr val="FF3399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0" name="CaixaDeTexto 9">
            <a:extLst>
              <a:ext uri="{FF2B5EF4-FFF2-40B4-BE49-F238E27FC236}">
                <a16:creationId xmlns:a16="http://schemas.microsoft.com/office/drawing/2014/main" id="{16FB6CC8-A1E2-DB49-987F-B5F0EE380B5B}"/>
              </a:ext>
            </a:extLst>
          </p:cNvPr>
          <p:cNvSpPr txBox="1"/>
          <p:nvPr/>
        </p:nvSpPr>
        <p:spPr>
          <a:xfrm>
            <a:off x="1776555" y="336917"/>
            <a:ext cx="82532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200" dirty="0">
                <a:solidFill>
                  <a:srgbClr val="27BFCC"/>
                </a:solidFill>
                <a:latin typeface="Montserrat Black" pitchFamily="2" charset="0"/>
              </a:rPr>
              <a:t>01</a:t>
            </a:r>
          </a:p>
        </p:txBody>
      </p:sp>
      <p:pic>
        <p:nvPicPr>
          <p:cNvPr id="13" name="Imagem 12">
            <a:extLst>
              <a:ext uri="{FF2B5EF4-FFF2-40B4-BE49-F238E27FC236}">
                <a16:creationId xmlns:a16="http://schemas.microsoft.com/office/drawing/2014/main" id="{5BB96026-2F03-4822-46BF-CD860DF1EF5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447108">
            <a:off x="9074983" y="1883330"/>
            <a:ext cx="2095253" cy="442034"/>
          </a:xfrm>
          <a:prstGeom prst="rect">
            <a:avLst/>
          </a:prstGeom>
        </p:spPr>
      </p:pic>
      <p:sp>
        <p:nvSpPr>
          <p:cNvPr id="14" name="CaixaDeTexto 13">
            <a:extLst>
              <a:ext uri="{FF2B5EF4-FFF2-40B4-BE49-F238E27FC236}">
                <a16:creationId xmlns:a16="http://schemas.microsoft.com/office/drawing/2014/main" id="{AFDE3355-11E1-D3B6-8195-77A39C4009B7}"/>
              </a:ext>
            </a:extLst>
          </p:cNvPr>
          <p:cNvSpPr txBox="1"/>
          <p:nvPr/>
        </p:nvSpPr>
        <p:spPr>
          <a:xfrm>
            <a:off x="8681570" y="1919681"/>
            <a:ext cx="28485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b="1" dirty="0">
                <a:solidFill>
                  <a:schemeClr val="bg1"/>
                </a:solidFill>
                <a:latin typeface="Montserrat" pitchFamily="2" charset="0"/>
              </a:rPr>
              <a:t>COMENTARIOS:</a:t>
            </a:r>
          </a:p>
        </p:txBody>
      </p:sp>
      <p:sp>
        <p:nvSpPr>
          <p:cNvPr id="15" name="CaixaDeTexto 14">
            <a:extLst>
              <a:ext uri="{FF2B5EF4-FFF2-40B4-BE49-F238E27FC236}">
                <a16:creationId xmlns:a16="http://schemas.microsoft.com/office/drawing/2014/main" id="{43FD3301-E9FE-89B4-8D68-7431CF1452FD}"/>
              </a:ext>
            </a:extLst>
          </p:cNvPr>
          <p:cNvSpPr txBox="1"/>
          <p:nvPr/>
        </p:nvSpPr>
        <p:spPr>
          <a:xfrm>
            <a:off x="8698349" y="2486391"/>
            <a:ext cx="3136065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500" dirty="0">
                <a:solidFill>
                  <a:schemeClr val="bg1"/>
                </a:solidFill>
                <a:latin typeface="Montserrat" pitchFamily="2" charset="0"/>
              </a:rPr>
              <a:t>Pensando em liberdade e autonomia construí a arte pensando em dar a sensação que a pessoa pode trabalhar em qualquer lugar sendo feliz no que faz, utilizando um fundo clean para dar destaque nas marcações feitas com as cores da empresa. </a:t>
            </a:r>
          </a:p>
        </p:txBody>
      </p:sp>
      <p:sp>
        <p:nvSpPr>
          <p:cNvPr id="18" name="CaixaDeTexto 17">
            <a:extLst>
              <a:ext uri="{FF2B5EF4-FFF2-40B4-BE49-F238E27FC236}">
                <a16:creationId xmlns:a16="http://schemas.microsoft.com/office/drawing/2014/main" id="{3B32898B-8AE2-740F-5D3B-E604F2723FAD}"/>
              </a:ext>
            </a:extLst>
          </p:cNvPr>
          <p:cNvSpPr txBox="1"/>
          <p:nvPr/>
        </p:nvSpPr>
        <p:spPr>
          <a:xfrm>
            <a:off x="2371809" y="5375657"/>
            <a:ext cx="4025778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500" dirty="0">
                <a:solidFill>
                  <a:schemeClr val="bg1"/>
                </a:solidFill>
                <a:latin typeface="Montserrat Black" pitchFamily="2" charset="0"/>
              </a:rPr>
              <a:t>Modelo</a:t>
            </a:r>
          </a:p>
        </p:txBody>
      </p:sp>
      <p:pic>
        <p:nvPicPr>
          <p:cNvPr id="7" name="Lamego - Edição de Vídeo - 1920x1080">
            <a:hlinkClick r:id="" action="ppaction://media"/>
            <a:extLst>
              <a:ext uri="{FF2B5EF4-FFF2-40B4-BE49-F238E27FC236}">
                <a16:creationId xmlns:a16="http://schemas.microsoft.com/office/drawing/2014/main" id="{344370A1-31EB-F5E0-4123-EC2F1B93357A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691648" y="1688314"/>
            <a:ext cx="6040489" cy="3397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884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037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F0F71"/>
        </a:solidFill>
        <a:effectLst/>
      </p:bgPr>
    </p:bg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>
            <a:extLst>
              <a:ext uri="{FF2B5EF4-FFF2-40B4-BE49-F238E27FC236}">
                <a16:creationId xmlns:a16="http://schemas.microsoft.com/office/drawing/2014/main" id="{FF4F8D11-9E19-2C7C-C517-3C6BD8CF85E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447108">
            <a:off x="4233310" y="2678945"/>
            <a:ext cx="3763993" cy="1089398"/>
          </a:xfrm>
          <a:prstGeom prst="rect">
            <a:avLst/>
          </a:prstGeom>
        </p:spPr>
      </p:pic>
      <p:sp>
        <p:nvSpPr>
          <p:cNvPr id="2" name="CaixaDeTexto 1">
            <a:extLst>
              <a:ext uri="{FF2B5EF4-FFF2-40B4-BE49-F238E27FC236}">
                <a16:creationId xmlns:a16="http://schemas.microsoft.com/office/drawing/2014/main" id="{BC8E7280-87A8-C2F0-3751-AC18E010D912}"/>
              </a:ext>
            </a:extLst>
          </p:cNvPr>
          <p:cNvSpPr txBox="1"/>
          <p:nvPr/>
        </p:nvSpPr>
        <p:spPr>
          <a:xfrm>
            <a:off x="2585891" y="2869701"/>
            <a:ext cx="702021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4000" b="1" dirty="0">
                <a:solidFill>
                  <a:schemeClr val="bg1"/>
                </a:solidFill>
                <a:latin typeface="Montserrat" pitchFamily="2" charset="0"/>
              </a:rPr>
              <a:t>OBRIGADO!</a:t>
            </a:r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136D430E-D66A-4F5E-D4ED-018319841411}"/>
              </a:ext>
            </a:extLst>
          </p:cNvPr>
          <p:cNvSpPr txBox="1"/>
          <p:nvPr/>
        </p:nvSpPr>
        <p:spPr>
          <a:xfrm>
            <a:off x="2585891" y="3816974"/>
            <a:ext cx="702021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000" dirty="0">
                <a:solidFill>
                  <a:srgbClr val="27BFCC"/>
                </a:solidFill>
                <a:latin typeface="Quicksand" panose="00000500000000000000" pitchFamily="2" charset="0"/>
              </a:rPr>
              <a:t>E D I Ç Ã O   D E   V Í D E O</a:t>
            </a:r>
          </a:p>
        </p:txBody>
      </p:sp>
    </p:spTree>
    <p:extLst>
      <p:ext uri="{BB962C8B-B14F-4D97-AF65-F5344CB8AC3E}">
        <p14:creationId xmlns:p14="http://schemas.microsoft.com/office/powerpoint/2010/main" val="2852946111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105</TotalTime>
  <Words>90</Words>
  <Application>Microsoft Office PowerPoint</Application>
  <PresentationFormat>Widescreen</PresentationFormat>
  <Paragraphs>9</Paragraphs>
  <Slides>3</Slides>
  <Notes>2</Notes>
  <HiddenSlides>0</HiddenSlides>
  <MMClips>1</MMClips>
  <ScaleCrop>false</ScaleCrop>
  <HeadingPairs>
    <vt:vector size="6" baseType="variant">
      <vt:variant>
        <vt:lpstr>Fontes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3</vt:i4>
      </vt:variant>
    </vt:vector>
  </HeadingPairs>
  <TitlesOfParts>
    <vt:vector size="10" baseType="lpstr">
      <vt:lpstr>Arial</vt:lpstr>
      <vt:lpstr>Calibri</vt:lpstr>
      <vt:lpstr>Calibri Light</vt:lpstr>
      <vt:lpstr>Montserrat</vt:lpstr>
      <vt:lpstr>Montserrat Black</vt:lpstr>
      <vt:lpstr>Quicksand</vt:lpstr>
      <vt:lpstr>Tema do Office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Vinicius Apnte Martins</dc:creator>
  <cp:lastModifiedBy>samuel gouvea</cp:lastModifiedBy>
  <cp:revision>35</cp:revision>
  <dcterms:created xsi:type="dcterms:W3CDTF">2023-06-23T13:54:48Z</dcterms:created>
  <dcterms:modified xsi:type="dcterms:W3CDTF">2024-06-03T21:52:33Z</dcterms:modified>
</cp:coreProperties>
</file>